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2"/>
  </p:notesMasterIdLst>
  <p:sldIdLst>
    <p:sldId id="264" r:id="rId2"/>
    <p:sldId id="257" r:id="rId3"/>
    <p:sldId id="265" r:id="rId4"/>
    <p:sldId id="266" r:id="rId5"/>
    <p:sldId id="267" r:id="rId6"/>
    <p:sldId id="260" r:id="rId7"/>
    <p:sldId id="268" r:id="rId8"/>
    <p:sldId id="262" r:id="rId9"/>
    <p:sldId id="261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18" autoAdjust="0"/>
    <p:restoredTop sz="94660"/>
  </p:normalViewPr>
  <p:slideViewPr>
    <p:cSldViewPr>
      <p:cViewPr>
        <p:scale>
          <a:sx n="80" d="100"/>
          <a:sy n="80" d="100"/>
        </p:scale>
        <p:origin x="-5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D1109-B76D-42A2-961B-A2371E13F6E3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59C62-1CC8-40A2-9A12-C5E502A9B6E1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783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AQUÍ CUENTAN QUE ESTABLECIMIENTOS TIENEN ASIGNADOS Y CUANTAS VISITAS HAN REALIZADO A CUALES SEDE Y EN QUE FECHAS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59C62-1CC8-40A2-9A12-C5E502A9B6E1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8597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AQUÍ CUENTAN CUANTAS PERSONAS SE HAN INSCRITO A CADA COMUNIDAD Y QUE TEMÁTICAS HAN TRABAJADO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59C62-1CC8-40A2-9A12-C5E502A9B6E1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AQUÍ CUENTAN CUANTAS PERSONAS SE HAN INSCRITO A CADA COMUNIDAD Y QUE TEMÁTICAS HAN TRABAJADO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59C62-1CC8-40A2-9A12-C5E502A9B6E1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AQUÍ CUENTAN CUANTAS PERSONAS SE HAN INSCRITO A CADA COMUNIDAD Y QUE TEMÁTICAS HAN TRABAJADO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59C62-1CC8-40A2-9A12-C5E502A9B6E1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AQUÍ CUENTAN COSAS QUE HAYAN ENCONTRADO QUE SEAN RELEVANTES</a:t>
            </a:r>
            <a:r>
              <a:rPr lang="es-CO" baseline="0" dirty="0" smtClean="0"/>
              <a:t> COMO CONDICIONES BÁSICAS,APOYO DE EMPRESAS HISTORIAS GENERALES 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59C62-1CC8-40A2-9A12-C5E502A9B6E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039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AQUÍ CUENTAN COSAS QUE HAYAN ENCONTRADO QUE SEAN RELEVANTES</a:t>
            </a:r>
            <a:r>
              <a:rPr lang="es-CO" baseline="0" dirty="0" smtClean="0"/>
              <a:t> COMO CONDICIONES BÁSICAS,APOYO DE EMPRESAS HISTORIAS GENERALES 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59C62-1CC8-40A2-9A12-C5E502A9B6E1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039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AQUÍ CUENTAN COSAS QUE USTEDES HAYAN HECHO EN EL EE QUE CONSIDEREN RELEVANTES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59C62-1CC8-40A2-9A12-C5E502A9B6E1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739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AQUÍ CUENTAN RESULTADOS TENIDOS</a:t>
            </a:r>
            <a:r>
              <a:rPr lang="es-CO" baseline="0" dirty="0" smtClean="0"/>
              <a:t> A LA FECHA CON SU APOYO Y EL DEL PROGRAMA</a:t>
            </a:r>
            <a:endParaRPr lang="en-GB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59C62-1CC8-40A2-9A12-C5E502A9B6E1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68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0108-1F8D-4998-82C8-E917BAF43BF6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188D-21E5-4536-893F-5D62B9B6F7F5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47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0108-1F8D-4998-82C8-E917BAF43BF6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188D-21E5-4536-893F-5D62B9B6F7F5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379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0108-1F8D-4998-82C8-E917BAF43BF6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188D-21E5-4536-893F-5D62B9B6F7F5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000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0108-1F8D-4998-82C8-E917BAF43BF6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188D-21E5-4536-893F-5D62B9B6F7F5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71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0108-1F8D-4998-82C8-E917BAF43BF6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188D-21E5-4536-893F-5D62B9B6F7F5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13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0108-1F8D-4998-82C8-E917BAF43BF6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188D-21E5-4536-893F-5D62B9B6F7F5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72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0108-1F8D-4998-82C8-E917BAF43BF6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188D-21E5-4536-893F-5D62B9B6F7F5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5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0108-1F8D-4998-82C8-E917BAF43BF6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188D-21E5-4536-893F-5D62B9B6F7F5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78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0108-1F8D-4998-82C8-E917BAF43BF6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188D-21E5-4536-893F-5D62B9B6F7F5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963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0108-1F8D-4998-82C8-E917BAF43BF6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188D-21E5-4536-893F-5D62B9B6F7F5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601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0108-1F8D-4998-82C8-E917BAF43BF6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5188D-21E5-4536-893F-5D62B9B6F7F5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34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10108-1F8D-4998-82C8-E917BAF43BF6}" type="datetimeFigureOut">
              <a:rPr lang="en-GB" smtClean="0"/>
              <a:pPr/>
              <a:t>29/07/2013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5188D-21E5-4536-893F-5D62B9B6F7F5}" type="slidenum">
              <a:rPr lang="en-GB" smtClean="0"/>
              <a:pPr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7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.bp.blogspot.com/-T1T5lgndT-c/UGyl944Bn2I/AAAAAAAAAHA/U-rzYpz-_W8/s1600/pta.pn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1979712" y="764704"/>
            <a:ext cx="5256584" cy="39574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6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GRACIAS!!!</a:t>
            </a:r>
            <a:br>
              <a:rPr lang="es-ES" sz="6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en-GB" sz="6000" dirty="0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548680"/>
            <a:ext cx="4964269" cy="37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1688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12 Imagen" descr="D:\Hilda\TRABAJO\PTA\Eugenio Diaz Castro\FOTOS-EDC\IMG00307-20130311-095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4536541"/>
            <a:ext cx="1511052" cy="1241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INSTITUCIONES </a:t>
            </a:r>
            <a: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FOCALIZADAS</a:t>
            </a:r>
            <a: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en-GB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pPr algn="ctr"/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2"/>
          </p:nvPr>
        </p:nvSpPr>
        <p:spPr>
          <a:xfrm>
            <a:off x="395536" y="1556792"/>
            <a:ext cx="4040188" cy="331236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sz="2000" dirty="0" smtClean="0"/>
              <a:t>I.E. NUEVO COMPARTIR</a:t>
            </a:r>
          </a:p>
          <a:p>
            <a:pPr algn="just">
              <a:buNone/>
            </a:pPr>
            <a:r>
              <a:rPr lang="es-ES" sz="2000" dirty="0" smtClean="0"/>
              <a:t>I.E. LAS VILLAS</a:t>
            </a:r>
          </a:p>
          <a:p>
            <a:pPr algn="just">
              <a:buNone/>
            </a:pPr>
            <a:r>
              <a:rPr lang="es-ES" sz="2000" dirty="0" smtClean="0"/>
              <a:t>I.E. JULIO CESAR TURBAY AYALA</a:t>
            </a:r>
          </a:p>
          <a:p>
            <a:pPr algn="just">
              <a:buNone/>
            </a:pPr>
            <a:r>
              <a:rPr lang="es-ES" sz="2000" dirty="0" smtClean="0"/>
              <a:t>I.E. CAZUCA</a:t>
            </a:r>
          </a:p>
          <a:p>
            <a:pPr algn="just">
              <a:buNone/>
            </a:pPr>
            <a:r>
              <a:rPr lang="es-ES" sz="2000" dirty="0" smtClean="0"/>
              <a:t>I.E. EUGENIO DIAZ CASTRO</a:t>
            </a:r>
          </a:p>
          <a:p>
            <a:pPr algn="just">
              <a:buNone/>
            </a:pPr>
            <a:r>
              <a:rPr lang="es-ES" sz="2000" dirty="0" smtClean="0"/>
              <a:t>I.E. CIUDAD LATINA</a:t>
            </a:r>
          </a:p>
          <a:p>
            <a:pPr algn="just">
              <a:buNone/>
            </a:pPr>
            <a:r>
              <a:rPr lang="es-ES" sz="2000" dirty="0" smtClean="0"/>
              <a:t>I.E. LA DESPENSA</a:t>
            </a:r>
          </a:p>
          <a:p>
            <a:pPr algn="just">
              <a:buNone/>
            </a:pPr>
            <a:r>
              <a:rPr lang="es-ES" sz="2000" dirty="0" smtClean="0"/>
              <a:t>I.E. MANUELA BELTRAN</a:t>
            </a:r>
            <a:endParaRPr lang="es-ES" sz="2000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s-ES" dirty="0"/>
          </a:p>
        </p:txBody>
      </p:sp>
      <p:sp>
        <p:nvSpPr>
          <p:cNvPr id="10" name="9 Marcador de contenido"/>
          <p:cNvSpPr>
            <a:spLocks noGrp="1"/>
          </p:cNvSpPr>
          <p:nvPr>
            <p:ph sz="quarter" idx="4"/>
          </p:nvPr>
        </p:nvSpPr>
        <p:spPr>
          <a:xfrm>
            <a:off x="4536209" y="1556792"/>
            <a:ext cx="4041775" cy="345564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ES" sz="2000" dirty="0" smtClean="0"/>
              <a:t>I.E. LEON XIII</a:t>
            </a:r>
          </a:p>
          <a:p>
            <a:pPr algn="just">
              <a:buNone/>
            </a:pPr>
            <a:r>
              <a:rPr lang="es-ES" sz="2000" dirty="0" smtClean="0"/>
              <a:t>I.E. GABRIEL GARCIA MARQUEZ</a:t>
            </a:r>
          </a:p>
          <a:p>
            <a:pPr algn="just">
              <a:buNone/>
            </a:pPr>
            <a:r>
              <a:rPr lang="es-ES" sz="2000" dirty="0" smtClean="0"/>
              <a:t>I.E. EL BOSQUE</a:t>
            </a:r>
          </a:p>
          <a:p>
            <a:pPr algn="just">
              <a:buNone/>
            </a:pPr>
            <a:r>
              <a:rPr lang="es-ES" sz="2000" dirty="0" smtClean="0"/>
              <a:t>I.E. CIUDADELA SUCRE</a:t>
            </a:r>
          </a:p>
          <a:p>
            <a:pPr algn="just">
              <a:buNone/>
            </a:pPr>
            <a:r>
              <a:rPr lang="es-ES" sz="2000" dirty="0" smtClean="0"/>
              <a:t>I.E. COMPARTIR</a:t>
            </a:r>
          </a:p>
          <a:p>
            <a:pPr algn="just">
              <a:buNone/>
            </a:pPr>
            <a:r>
              <a:rPr lang="es-ES" sz="2000" dirty="0" smtClean="0"/>
              <a:t>I.E. BUENOS AIRES</a:t>
            </a:r>
          </a:p>
          <a:p>
            <a:pPr algn="just">
              <a:buNone/>
            </a:pPr>
            <a:r>
              <a:rPr lang="es-ES" sz="2000" dirty="0" smtClean="0"/>
              <a:t>I.E. SANTA ANA</a:t>
            </a:r>
          </a:p>
          <a:p>
            <a:pPr algn="just">
              <a:buNone/>
            </a:pPr>
            <a:r>
              <a:rPr lang="es-ES" sz="2000" dirty="0" smtClean="0"/>
              <a:t>I.E. RICAURTE</a:t>
            </a:r>
          </a:p>
          <a:p>
            <a:pPr algn="just">
              <a:buNone/>
            </a:pPr>
            <a:r>
              <a:rPr lang="es-ES" sz="2000" dirty="0" smtClean="0"/>
              <a:t>I.E. LUIS CARLOS GALAN</a:t>
            </a:r>
            <a:endParaRPr lang="es-ES" sz="2000" dirty="0"/>
          </a:p>
        </p:txBody>
      </p:sp>
      <p:pic>
        <p:nvPicPr>
          <p:cNvPr id="12" name="11 Imagen" descr="D:\Hilda\TRABAJO\PTA\Ciudad Latina\FOTOS\ciudad-latina (2)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725144"/>
            <a:ext cx="17240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876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es-E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E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VISITAS</a:t>
            </a:r>
            <a:br>
              <a:rPr lang="es-E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es-E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3134"/>
            <a:ext cx="4040188" cy="639762"/>
          </a:xfrm>
        </p:spPr>
        <p:txBody>
          <a:bodyPr>
            <a:normAutofit fontScale="25000" lnSpcReduction="20000"/>
          </a:bodyPr>
          <a:lstStyle/>
          <a:p>
            <a:pPr algn="ctr"/>
            <a:endParaRPr lang="es-ES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r>
              <a:rPr lang="es-ES" sz="144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VISITA </a:t>
            </a:r>
            <a:r>
              <a:rPr lang="es-ES" sz="144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</a:t>
            </a:r>
          </a:p>
          <a:p>
            <a:pPr algn="ctr"/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636912"/>
            <a:ext cx="4040188" cy="305432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dirty="0" smtClean="0"/>
              <a:t>Presentación Programa Todos a Aprender. (PTA)</a:t>
            </a:r>
          </a:p>
          <a:p>
            <a:pPr algn="just">
              <a:buNone/>
            </a:pPr>
            <a:r>
              <a:rPr lang="es-ES" dirty="0" smtClean="0"/>
              <a:t>Plan Nacional de Lectura y Escritura. (PNLE)</a:t>
            </a:r>
          </a:p>
          <a:p>
            <a:pPr algn="just">
              <a:buNone/>
            </a:pPr>
            <a:r>
              <a:rPr lang="es-ES" dirty="0" smtClean="0"/>
              <a:t>Formación de Comunidades.</a:t>
            </a:r>
          </a:p>
          <a:p>
            <a:pPr algn="just">
              <a:buNone/>
            </a:pPr>
            <a:r>
              <a:rPr lang="es-ES" dirty="0" smtClean="0"/>
              <a:t>Diagnostico de las instituciones</a:t>
            </a:r>
            <a:r>
              <a:rPr lang="es-ES" dirty="0" smtClean="0"/>
              <a:t>.</a:t>
            </a:r>
            <a:endParaRPr lang="es-ES" dirty="0" smtClean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844824"/>
            <a:ext cx="4041775" cy="639762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es-ES" sz="96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VISITA 2</a:t>
            </a:r>
          </a:p>
          <a:p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822947"/>
            <a:ext cx="4041775" cy="2406253"/>
          </a:xfrm>
        </p:spPr>
        <p:txBody>
          <a:bodyPr/>
          <a:lstStyle/>
          <a:p>
            <a:pPr algn="just">
              <a:buNone/>
            </a:pPr>
            <a:r>
              <a:rPr lang="es-ES" b="1" dirty="0" smtClean="0"/>
              <a:t>PTA:</a:t>
            </a:r>
            <a:r>
              <a:rPr lang="es-ES" dirty="0" smtClean="0"/>
              <a:t> Referentes de Calidad – Observación de Clase – Planeación –</a:t>
            </a:r>
          </a:p>
          <a:p>
            <a:pPr algn="just">
              <a:buNone/>
            </a:pPr>
            <a:r>
              <a:rPr lang="es-ES" b="1" dirty="0" smtClean="0"/>
              <a:t>PNLE:</a:t>
            </a:r>
            <a:r>
              <a:rPr lang="es-ES" dirty="0" smtClean="0"/>
              <a:t> Diversidad Discursiva.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es-E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E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VISITAS</a:t>
            </a:r>
            <a:br>
              <a:rPr lang="es-E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es-E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7544" y="2060848"/>
            <a:ext cx="4040188" cy="639762"/>
          </a:xfrm>
        </p:spPr>
        <p:txBody>
          <a:bodyPr>
            <a:normAutofit fontScale="25000" lnSpcReduction="20000"/>
          </a:bodyPr>
          <a:lstStyle/>
          <a:p>
            <a:pPr algn="ctr"/>
            <a:endParaRPr lang="es-ES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r>
              <a:rPr lang="es-ES" sz="128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VISITA </a:t>
            </a:r>
            <a:r>
              <a:rPr lang="es-ES" sz="128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PRUEBA DIAGNOSTICA</a:t>
            </a:r>
            <a:endParaRPr lang="es-ES" sz="128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7544" y="3212976"/>
            <a:ext cx="4040188" cy="187220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b="1" dirty="0" smtClean="0"/>
              <a:t>PTA:</a:t>
            </a:r>
            <a:r>
              <a:rPr lang="es-ES" dirty="0" smtClean="0"/>
              <a:t> Direccionamiento y Acompañamiento en la aplicación de la prueba diagnostica del programa.</a:t>
            </a:r>
            <a:endParaRPr lang="es-ES" dirty="0" smtClean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716016" y="1772816"/>
            <a:ext cx="4041775" cy="639762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es-ES" sz="96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VISITA </a:t>
            </a:r>
            <a:r>
              <a:rPr lang="es-ES" sz="96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3</a:t>
            </a:r>
            <a:endParaRPr lang="es-ES" sz="960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6016" y="3140968"/>
            <a:ext cx="4041775" cy="2232248"/>
          </a:xfrm>
        </p:spPr>
        <p:txBody>
          <a:bodyPr/>
          <a:lstStyle/>
          <a:p>
            <a:pPr algn="just">
              <a:buNone/>
            </a:pPr>
            <a:r>
              <a:rPr lang="es-ES" b="1" dirty="0" smtClean="0"/>
              <a:t>PTA: </a:t>
            </a:r>
            <a:r>
              <a:rPr lang="es-ES" dirty="0" smtClean="0"/>
              <a:t>Didáctica de Lenguaje– </a:t>
            </a:r>
            <a:r>
              <a:rPr lang="es-ES" dirty="0" smtClean="0"/>
              <a:t>Observación de Clase – Planeación –</a:t>
            </a:r>
          </a:p>
          <a:p>
            <a:pPr algn="just">
              <a:buNone/>
            </a:pPr>
            <a:r>
              <a:rPr lang="es-ES" b="1" dirty="0" smtClean="0"/>
              <a:t>PNLE: </a:t>
            </a:r>
            <a:r>
              <a:rPr lang="es-ES" dirty="0" smtClean="0"/>
              <a:t>Comportamiento Lector y Lectura en voz alta.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1793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es-E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E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VISITAS</a:t>
            </a:r>
            <a:br>
              <a:rPr lang="es-ES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es-E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627784" y="1700808"/>
            <a:ext cx="4040188" cy="927794"/>
          </a:xfrm>
        </p:spPr>
        <p:txBody>
          <a:bodyPr>
            <a:normAutofit fontScale="62500" lnSpcReduction="20000"/>
          </a:bodyPr>
          <a:lstStyle/>
          <a:p>
            <a:pPr algn="ctr"/>
            <a:endParaRPr lang="es-ES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r>
              <a:rPr lang="es-ES" sz="620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VISITA </a:t>
            </a:r>
            <a:r>
              <a:rPr lang="es-ES" sz="620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4</a:t>
            </a:r>
            <a:endParaRPr lang="es-ES" sz="62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39552" y="3068960"/>
            <a:ext cx="8290247" cy="1512168"/>
          </a:xfrm>
        </p:spPr>
        <p:txBody>
          <a:bodyPr/>
          <a:lstStyle/>
          <a:p>
            <a:pPr algn="just">
              <a:buNone/>
            </a:pPr>
            <a:r>
              <a:rPr lang="es-ES" b="1" dirty="0" smtClean="0"/>
              <a:t>PTA: </a:t>
            </a:r>
            <a:r>
              <a:rPr lang="es-ES" dirty="0" smtClean="0"/>
              <a:t>Didáctica de las Matemáticas – </a:t>
            </a:r>
            <a:r>
              <a:rPr lang="es-ES" dirty="0" smtClean="0"/>
              <a:t>Observación de Clase – Planeación –</a:t>
            </a:r>
          </a:p>
          <a:p>
            <a:pPr algn="just">
              <a:buNone/>
            </a:pPr>
            <a:r>
              <a:rPr lang="es-ES" b="1" dirty="0" smtClean="0"/>
              <a:t>PNLE: </a:t>
            </a:r>
            <a:r>
              <a:rPr lang="es-ES" dirty="0" smtClean="0"/>
              <a:t>Producción textual</a:t>
            </a:r>
            <a:r>
              <a:rPr lang="es-ES" dirty="0" smtClean="0"/>
              <a:t>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643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ES" sz="6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GENERALIDADES</a:t>
            </a:r>
            <a:br>
              <a:rPr lang="es-ES" sz="6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en-GB" sz="6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7544" y="1916832"/>
            <a:ext cx="8208912" cy="41764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" b="1" dirty="0"/>
              <a:t>DIFICULTADES</a:t>
            </a:r>
            <a:r>
              <a:rPr lang="es-ES" b="1" dirty="0" smtClean="0"/>
              <a:t>:</a:t>
            </a:r>
          </a:p>
          <a:p>
            <a:r>
              <a:rPr lang="es-ES" dirty="0" smtClean="0"/>
              <a:t>Escasa articulación entre   PTA  - SEM  y  EE.</a:t>
            </a:r>
          </a:p>
          <a:p>
            <a:r>
              <a:rPr lang="es-ES" dirty="0" smtClean="0"/>
              <a:t>Presencia de  diversos programas  y  proyectos   que dificultan  el proceso. </a:t>
            </a:r>
          </a:p>
          <a:p>
            <a:r>
              <a:rPr lang="es-ES" dirty="0" smtClean="0"/>
              <a:t>Difícil   acceso a  algunos Establecimientos y sus Sedes.</a:t>
            </a:r>
          </a:p>
          <a:p>
            <a:r>
              <a:rPr lang="es-ES" dirty="0"/>
              <a:t>Inseguridad en los traslados  a los EE, por delincuencia. </a:t>
            </a:r>
            <a:endParaRPr lang="es-ES" dirty="0" smtClean="0"/>
          </a:p>
          <a:p>
            <a:endParaRPr lang="es-ES" b="1" dirty="0"/>
          </a:p>
          <a:p>
            <a:pPr>
              <a:buNone/>
            </a:pPr>
            <a:r>
              <a:rPr lang="es-ES" b="1" dirty="0" smtClean="0"/>
              <a:t>OPORTUNIDADES</a:t>
            </a:r>
            <a:r>
              <a:rPr lang="es-ES" dirty="0" smtClean="0"/>
              <a:t>: </a:t>
            </a:r>
          </a:p>
          <a:p>
            <a:r>
              <a:rPr lang="es-ES" dirty="0"/>
              <a:t>S</a:t>
            </a:r>
            <a:r>
              <a:rPr lang="es-ES" dirty="0" smtClean="0"/>
              <a:t>eguimiento del Programa al acompañamiento en las Instituciones Educativas.</a:t>
            </a:r>
          </a:p>
          <a:p>
            <a:r>
              <a:rPr lang="es-ES" dirty="0" smtClean="0"/>
              <a:t>Dotación de Materiales Educativos. (Textos Escolares y Colección Semilla).</a:t>
            </a:r>
          </a:p>
          <a:p>
            <a:r>
              <a:rPr lang="es-ES" dirty="0" smtClean="0"/>
              <a:t>Aplicación de la prueba diagnostica para fortalecer las practicas de aula.</a:t>
            </a:r>
          </a:p>
          <a:p>
            <a:r>
              <a:rPr lang="es-ES" dirty="0" smtClean="0"/>
              <a:t>Articulación de los procesos de Planeación y Mejoramiento. </a:t>
            </a:r>
            <a:endParaRPr lang="es-ES" dirty="0"/>
          </a:p>
          <a:p>
            <a:r>
              <a:rPr lang="es-ES" dirty="0" smtClean="0"/>
              <a:t>Compromiso y Gestión para alcanzar las Metas propuestas por el PTA.</a:t>
            </a:r>
          </a:p>
        </p:txBody>
      </p:sp>
    </p:spTree>
    <p:extLst>
      <p:ext uri="{BB962C8B-B14F-4D97-AF65-F5344CB8AC3E}">
        <p14:creationId xmlns:p14="http://schemas.microsoft.com/office/powerpoint/2010/main" val="385167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ES" sz="6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GENERALIDADES</a:t>
            </a:r>
            <a:br>
              <a:rPr lang="es-ES" sz="6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en-GB" sz="6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7544" y="1556792"/>
            <a:ext cx="8208912" cy="482453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" b="1" dirty="0"/>
              <a:t>FORTALEZAS</a:t>
            </a:r>
            <a:r>
              <a:rPr lang="es-ES" dirty="0"/>
              <a:t>: </a:t>
            </a:r>
          </a:p>
          <a:p>
            <a:r>
              <a:rPr lang="es-CO" dirty="0"/>
              <a:t>Colaboración y compromiso por  parte de los Directivos Docentes y de los Docentes pertenecientes a las Comunidades de Aprendizaje.</a:t>
            </a:r>
          </a:p>
          <a:p>
            <a:r>
              <a:rPr lang="es-CO" dirty="0"/>
              <a:t>Jornadas de Formación Docente.</a:t>
            </a:r>
          </a:p>
          <a:p>
            <a:r>
              <a:rPr lang="es-CO" dirty="0"/>
              <a:t>Implementación Integral del programa en las Instituciones.</a:t>
            </a:r>
          </a:p>
          <a:p>
            <a:r>
              <a:rPr lang="es-ES" dirty="0"/>
              <a:t>Análisis  del PEI  </a:t>
            </a:r>
          </a:p>
          <a:p>
            <a:r>
              <a:rPr lang="es-ES" dirty="0"/>
              <a:t>Firma de Compromisos de Gestión por una Educación de Calidad a nivel Municipal e Institucional.</a:t>
            </a:r>
          </a:p>
          <a:p>
            <a:r>
              <a:rPr lang="es-ES" dirty="0"/>
              <a:t>Articulación  del PTA con PNLE</a:t>
            </a:r>
            <a:r>
              <a:rPr lang="es-ES" dirty="0" smtClean="0"/>
              <a:t>.</a:t>
            </a:r>
            <a:endParaRPr lang="es-ES" dirty="0"/>
          </a:p>
          <a:p>
            <a:pPr>
              <a:buNone/>
            </a:pPr>
            <a:r>
              <a:rPr lang="es-ES" b="1" dirty="0"/>
              <a:t>AMENAZAS</a:t>
            </a:r>
            <a:r>
              <a:rPr lang="es-ES" dirty="0"/>
              <a:t>: </a:t>
            </a:r>
          </a:p>
          <a:p>
            <a:r>
              <a:rPr lang="es-ES" dirty="0"/>
              <a:t>Apoyo y gestión de recursos para mejoramiento de Condiciones Básicas en los EE</a:t>
            </a:r>
            <a:r>
              <a:rPr lang="es-ES" dirty="0" smtClean="0"/>
              <a:t>.</a:t>
            </a:r>
          </a:p>
          <a:p>
            <a:r>
              <a:rPr lang="es-ES" dirty="0" smtClean="0"/>
              <a:t>Falta de mejoramiento en el desempeño de los estudiantes en las Pruebas  Saber 2.014</a:t>
            </a:r>
          </a:p>
          <a:p>
            <a:r>
              <a:rPr lang="es-ES" dirty="0" smtClean="0"/>
              <a:t>Resistencia  al apoyo frente  a los compromisos adquiridos con el programa.</a:t>
            </a:r>
          </a:p>
          <a:p>
            <a:pPr marL="0" indent="0">
              <a:buNone/>
            </a:pPr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  <a:p>
            <a:endParaRPr lang="es-ES" dirty="0" smtClean="0"/>
          </a:p>
          <a:p>
            <a:pPr>
              <a:buNone/>
            </a:pPr>
            <a:endParaRPr lang="es-ES" sz="1800" dirty="0" smtClean="0"/>
          </a:p>
          <a:p>
            <a:pPr>
              <a:buNone/>
            </a:pPr>
            <a:endParaRPr lang="es-ES" sz="1800" dirty="0" smtClean="0"/>
          </a:p>
        </p:txBody>
      </p:sp>
    </p:spTree>
    <p:extLst>
      <p:ext uri="{BB962C8B-B14F-4D97-AF65-F5344CB8AC3E}">
        <p14:creationId xmlns:p14="http://schemas.microsoft.com/office/powerpoint/2010/main" val="353228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ES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Trabajo Realizado</a:t>
            </a:r>
            <a: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en-GB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44216"/>
            <a:ext cx="8229600" cy="43490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ES" dirty="0" smtClean="0"/>
              <a:t>Presentaciones de las </a:t>
            </a:r>
            <a:r>
              <a:rPr lang="es-ES" dirty="0" smtClean="0"/>
              <a:t>temáticas propuestas.</a:t>
            </a:r>
            <a:endParaRPr lang="es-ES" dirty="0" smtClean="0"/>
          </a:p>
          <a:p>
            <a:pPr algn="just"/>
            <a:r>
              <a:rPr lang="es-ES" dirty="0" smtClean="0"/>
              <a:t>Reuniones </a:t>
            </a:r>
            <a:r>
              <a:rPr lang="es-ES" dirty="0" smtClean="0"/>
              <a:t>CDA.</a:t>
            </a:r>
          </a:p>
          <a:p>
            <a:pPr algn="just"/>
            <a:r>
              <a:rPr lang="es-ES" dirty="0" smtClean="0"/>
              <a:t>Reflexión frente a la Conciencia de Oficio.</a:t>
            </a:r>
            <a:endParaRPr lang="es-ES" dirty="0" smtClean="0"/>
          </a:p>
          <a:p>
            <a:pPr algn="just"/>
            <a:r>
              <a:rPr lang="es-ES" dirty="0" smtClean="0"/>
              <a:t>Observaciones </a:t>
            </a:r>
            <a:r>
              <a:rPr lang="es-ES" dirty="0" smtClean="0"/>
              <a:t>de </a:t>
            </a:r>
            <a:r>
              <a:rPr lang="es-ES" dirty="0" smtClean="0"/>
              <a:t>Clase.</a:t>
            </a:r>
          </a:p>
          <a:p>
            <a:pPr algn="just"/>
            <a:r>
              <a:rPr lang="es-ES" dirty="0" smtClean="0"/>
              <a:t>Planeación de Clase.</a:t>
            </a:r>
            <a:endParaRPr lang="es-ES" dirty="0" smtClean="0"/>
          </a:p>
          <a:p>
            <a:pPr algn="just"/>
            <a:r>
              <a:rPr lang="es-ES" dirty="0" smtClean="0"/>
              <a:t>Análisis de los PEI de cada </a:t>
            </a:r>
            <a:r>
              <a:rPr lang="es-ES" dirty="0" smtClean="0"/>
              <a:t>institución.</a:t>
            </a:r>
            <a:endParaRPr lang="es-ES" dirty="0" smtClean="0"/>
          </a:p>
          <a:p>
            <a:pPr algn="just"/>
            <a:r>
              <a:rPr lang="es-ES" dirty="0" smtClean="0"/>
              <a:t>Acompañamiento  </a:t>
            </a:r>
            <a:r>
              <a:rPr lang="es-ES" dirty="0" smtClean="0"/>
              <a:t>a los docentes </a:t>
            </a:r>
          </a:p>
          <a:p>
            <a:pPr algn="just"/>
            <a:r>
              <a:rPr lang="es-ES" dirty="0" smtClean="0"/>
              <a:t>Comunicación.</a:t>
            </a:r>
            <a:endParaRPr lang="es-ES" dirty="0" smtClean="0"/>
          </a:p>
          <a:p>
            <a:pPr algn="just"/>
            <a:r>
              <a:rPr lang="es-ES" dirty="0" smtClean="0"/>
              <a:t>Presentación de Informes.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281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ES" sz="6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Resultados a la Fecha</a:t>
            </a:r>
            <a: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en-GB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Firma de Compromisos.</a:t>
            </a:r>
          </a:p>
          <a:p>
            <a:r>
              <a:rPr lang="es-ES" dirty="0" smtClean="0"/>
              <a:t>Planeación de clases utilizando referentes de calidad.</a:t>
            </a:r>
          </a:p>
          <a:p>
            <a:r>
              <a:rPr lang="es-ES" dirty="0" smtClean="0"/>
              <a:t>Reconocimiento de la necesidad de transformación.</a:t>
            </a:r>
          </a:p>
          <a:p>
            <a:r>
              <a:rPr lang="es-ES" dirty="0" smtClean="0"/>
              <a:t>Uso del material educativo de PTA y PNLE.</a:t>
            </a:r>
          </a:p>
          <a:p>
            <a:pPr marL="0" indent="0">
              <a:buNone/>
            </a:pP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078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</TotalTime>
  <Words>585</Words>
  <Application>Microsoft Office PowerPoint</Application>
  <PresentationFormat>Presentación en pantalla (4:3)</PresentationFormat>
  <Paragraphs>104</Paragraphs>
  <Slides>10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 INSTITUCIONES FOCALIZADAS </vt:lpstr>
      <vt:lpstr> VISITAS </vt:lpstr>
      <vt:lpstr> VISITAS </vt:lpstr>
      <vt:lpstr> VISITAS </vt:lpstr>
      <vt:lpstr> GENERALIDADES </vt:lpstr>
      <vt:lpstr> GENERALIDADES </vt:lpstr>
      <vt:lpstr> Trabajo Realizado </vt:lpstr>
      <vt:lpstr> Resultados a la Fecha </vt:lpstr>
      <vt:lpstr>GRACIAS!!!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TUTOR(A)</dc:title>
  <dc:creator>user</dc:creator>
  <cp:lastModifiedBy>FAMILIA DEAVILA</cp:lastModifiedBy>
  <cp:revision>42</cp:revision>
  <dcterms:created xsi:type="dcterms:W3CDTF">2013-04-17T22:58:47Z</dcterms:created>
  <dcterms:modified xsi:type="dcterms:W3CDTF">2013-07-29T16:42:31Z</dcterms:modified>
</cp:coreProperties>
</file>